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177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6" orient="horz" pos="890" userDrawn="1">
          <p15:clr>
            <a:srgbClr val="A4A3A4"/>
          </p15:clr>
        </p15:guide>
        <p15:guide id="7" pos="5904" userDrawn="1">
          <p15:clr>
            <a:srgbClr val="A4A3A4"/>
          </p15:clr>
        </p15:guide>
        <p15:guide id="8" orient="horz" pos="1207" userDrawn="1">
          <p15:clr>
            <a:srgbClr val="A4A3A4"/>
          </p15:clr>
        </p15:guide>
        <p15:guide id="9" pos="7469" userDrawn="1">
          <p15:clr>
            <a:srgbClr val="A4A3A4"/>
          </p15:clr>
        </p15:guide>
        <p15:guide id="10" pos="3636" userDrawn="1">
          <p15:clr>
            <a:srgbClr val="A4A3A4"/>
          </p15:clr>
        </p15:guide>
        <p15:guide id="11" orient="horz" pos="3702" userDrawn="1">
          <p15:clr>
            <a:srgbClr val="A4A3A4"/>
          </p15:clr>
        </p15:guide>
        <p15:guide id="12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>
        <p:guide orient="horz" pos="210"/>
        <p:guide pos="211"/>
        <p:guide pos="1776"/>
        <p:guide pos="3840"/>
        <p:guide orient="horz" pos="4110"/>
        <p:guide orient="horz" pos="890"/>
        <p:guide pos="5904"/>
        <p:guide orient="horz" pos="1207"/>
        <p:guide pos="7469"/>
        <p:guide pos="3636"/>
        <p:guide orient="horz" pos="3702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6D98B-3194-4075-BF95-37284897831D}" type="datetimeFigureOut">
              <a:rPr lang="sk-SK" smtClean="0"/>
              <a:t>6. 6. 2022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F09F4-5CCE-4E68-B52B-BD212F5AB57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644209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78A4-3A47-467E-87F7-7804E785A781}" type="datetimeFigureOut">
              <a:rPr lang="sk-SK" smtClean="0"/>
              <a:t>6. 6. 2022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4565C-8D2E-42C5-A318-6ABF7F57DE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03640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9594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4954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9980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84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C44C-D7DE-4A27-9184-56BB513263F6}" type="datetime1">
              <a:rPr lang="sk-SK" smtClean="0"/>
              <a:t>6. 6. 2022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TEstovacka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E492-61E0-4E91-BE55-BAA6B3D933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434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F7A9-9031-402C-BBC1-F0071C23A2F2}" type="datetime1">
              <a:rPr lang="sk-SK" smtClean="0"/>
              <a:t>6. 6. 2022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TEstovacka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E492-61E0-4E91-BE55-BAA6B3D933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698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A314-CDB6-41A1-B735-91CABD114CFA}" type="datetime1">
              <a:rPr lang="sk-SK" smtClean="0"/>
              <a:t>6. 6. 2022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TEstovacka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E492-61E0-4E91-BE55-BAA6B3D933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952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AB1D-4BD9-4648-AF98-C8B967A0B419}" type="datetime1">
              <a:rPr lang="sk-SK" smtClean="0"/>
              <a:t>6. 6. 2022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TEstovacka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E492-61E0-4E91-BE55-BAA6B3D933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732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4F5E-B9E9-4EC7-9C94-C4635D98AEFC}" type="datetime1">
              <a:rPr lang="sk-SK" smtClean="0"/>
              <a:t>6. 6. 2022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TEstovacka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E492-61E0-4E91-BE55-BAA6B3D933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077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370E-4B90-4C61-9F84-957A5D3E51E9}" type="datetime1">
              <a:rPr lang="sk-SK" smtClean="0"/>
              <a:t>6. 6. 2022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TEstovacka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E492-61E0-4E91-BE55-BAA6B3D933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13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1E84-7D6A-4D88-99AC-4A11B2B01101}" type="datetime1">
              <a:rPr lang="sk-SK" smtClean="0"/>
              <a:t>6. 6. 2022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TEstovacka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E492-61E0-4E91-BE55-BAA6B3D933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916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36EA-2802-459F-B48E-1469B539A88F}" type="datetime1">
              <a:rPr lang="sk-SK" smtClean="0"/>
              <a:t>6. 6. 2022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TEstovacka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E492-61E0-4E91-BE55-BAA6B3D933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002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5434-A454-47B5-8DCC-92A9414941F0}" type="datetime1">
              <a:rPr lang="sk-SK" smtClean="0"/>
              <a:t>6. 6. 2022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TEstovacka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E492-61E0-4E91-BE55-BAA6B3D933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908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438A-943E-45E3-9497-43613D888B41}" type="datetime1">
              <a:rPr lang="sk-SK" smtClean="0"/>
              <a:t>6. 6. 2022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TEstovacka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E492-61E0-4E91-BE55-BAA6B3D933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325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0AB4-30E0-44B3-AE20-F414EA22D92B}" type="datetime1">
              <a:rPr lang="sk-SK" smtClean="0"/>
              <a:t>6. 6. 2022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TEstovacka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E492-61E0-4E91-BE55-BAA6B3D933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560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37B6-4652-4036-9B33-D3CB7EF6A499}" type="datetime1">
              <a:rPr lang="sk-SK" smtClean="0"/>
              <a:t>6. 6. 2022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/>
              <a:t>TEstovacka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9E492-61E0-4E91-BE55-BAA6B3D933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691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686471" y="193648"/>
            <a:ext cx="9181972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k-SK" sz="5400" b="0" i="0" dirty="0">
                <a:solidFill>
                  <a:srgbClr val="222222"/>
                </a:solidFill>
                <a:effectLst/>
                <a:latin typeface="Atyp BL Display" panose="00000500000000000000" pitchFamily="50" charset="-18"/>
                <a:ea typeface="Atyp BL Display" panose="00000500000000000000" pitchFamily="50" charset="-18"/>
              </a:rPr>
              <a:t>NÁZOV </a:t>
            </a:r>
            <a:r>
              <a:rPr lang="en-GB" sz="5400" dirty="0">
                <a:solidFill>
                  <a:srgbClr val="222222"/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PREZENTÁCIE</a:t>
            </a:r>
            <a:br>
              <a:rPr lang="sk-SK" sz="5400" dirty="0">
                <a:latin typeface="Atyp BL Display" panose="00000500000000000000" pitchFamily="50" charset="-18"/>
                <a:ea typeface="Atyp BL Display" panose="00000500000000000000" pitchFamily="50" charset="-18"/>
              </a:rPr>
            </a:br>
            <a:r>
              <a:rPr lang="sk-SK" sz="5400" b="0" i="0" dirty="0">
                <a:solidFill>
                  <a:schemeClr val="bg1">
                    <a:lumMod val="65000"/>
                  </a:schemeClr>
                </a:solidFill>
                <a:effectLst/>
                <a:latin typeface="Atyp BL Display" panose="00000500000000000000" pitchFamily="50" charset="-18"/>
                <a:ea typeface="Atyp BL Display" panose="00000500000000000000" pitchFamily="50" charset="-18"/>
              </a:rPr>
              <a:t>V 2 — 4 RIADKOCH</a:t>
            </a:r>
            <a:endParaRPr lang="sk-SK" sz="5400" dirty="0">
              <a:solidFill>
                <a:schemeClr val="bg1">
                  <a:lumMod val="65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70085" y="2540565"/>
            <a:ext cx="6191251" cy="1776872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2721869" y="3008235"/>
            <a:ext cx="7816116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7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Atyp BL Display" panose="00000500000000000000" pitchFamily="50" charset="-18"/>
                <a:ea typeface="Atyp BL Display" panose="00000500000000000000" pitchFamily="50" charset="-18"/>
              </a:rPr>
              <a:t>Prípadný</a:t>
            </a:r>
            <a:r>
              <a:rPr lang="en-GB" sz="2700" b="0" i="0" dirty="0">
                <a:solidFill>
                  <a:srgbClr val="222222"/>
                </a:solidFill>
                <a:effectLst/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en-GB" sz="2700" b="0" i="0" dirty="0" err="1">
                <a:solidFill>
                  <a:srgbClr val="222222"/>
                </a:solidFill>
                <a:effectLst/>
                <a:latin typeface="Atyp BL Display" panose="00000500000000000000" pitchFamily="50" charset="-18"/>
                <a:ea typeface="Atyp BL Display" panose="00000500000000000000" pitchFamily="50" charset="-18"/>
              </a:rPr>
              <a:t>podnadpis</a:t>
            </a:r>
            <a:r>
              <a:rPr lang="en-GB" sz="2700" b="0" i="0" dirty="0">
                <a:solidFill>
                  <a:srgbClr val="222222"/>
                </a:solidFill>
                <a:effectLst/>
                <a:latin typeface="Atyp BL Display" panose="00000500000000000000" pitchFamily="50" charset="-18"/>
                <a:ea typeface="Atyp BL Display" panose="00000500000000000000" pitchFamily="50" charset="-18"/>
              </a:rPr>
              <a:t>/</a:t>
            </a:r>
            <a:r>
              <a:rPr lang="en-GB" sz="2700" b="0" i="0" dirty="0" err="1">
                <a:solidFill>
                  <a:srgbClr val="222222"/>
                </a:solidFill>
                <a:effectLst/>
                <a:latin typeface="Atyp BL Display" panose="00000500000000000000" pitchFamily="50" charset="-18"/>
                <a:ea typeface="Atyp BL Display" panose="00000500000000000000" pitchFamily="50" charset="-18"/>
              </a:rPr>
              <a:t>popis</a:t>
            </a:r>
            <a:r>
              <a:rPr lang="en-GB" sz="2700" b="0" i="0" dirty="0">
                <a:solidFill>
                  <a:srgbClr val="222222"/>
                </a:solidFill>
                <a:effectLst/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sz="27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Atyp BL Display" panose="00000500000000000000" pitchFamily="50" charset="-18"/>
                <a:ea typeface="Atyp BL Display" panose="00000500000000000000" pitchFamily="50" charset="-18"/>
              </a:rPr>
              <a:t>prezentácie</a:t>
            </a:r>
            <a:endParaRPr lang="sk-SK" sz="2700" dirty="0">
              <a:solidFill>
                <a:schemeClr val="bg1">
                  <a:lumMod val="65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721869" y="6119539"/>
            <a:ext cx="221120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Center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 for Green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&amp; Digital Technologies</a:t>
            </a:r>
            <a:endParaRPr lang="sk-SK" sz="1400" dirty="0">
              <a:solidFill>
                <a:schemeClr val="tx1">
                  <a:lumMod val="95000"/>
                  <a:lumOff val="5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6006675" y="6119538"/>
            <a:ext cx="221120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Autor</a:t>
            </a: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  <a:p>
            <a:pPr>
              <a:lnSpc>
                <a:spcPct val="90000"/>
              </a:lnSpc>
            </a:pP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Meno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Priezvisko</a:t>
            </a:r>
            <a:endParaRPr lang="sk-SK" sz="1400" dirty="0">
              <a:solidFill>
                <a:schemeClr val="tx1">
                  <a:lumMod val="95000"/>
                  <a:lumOff val="5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9291481" y="6119537"/>
            <a:ext cx="221120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Dátum</a:t>
            </a: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  <a:p>
            <a:pPr>
              <a:lnSpc>
                <a:spcPct val="90000"/>
              </a:lnSpc>
            </a:pP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vytvorenia</a:t>
            </a:r>
            <a:endParaRPr lang="sk-SK" sz="1400" dirty="0">
              <a:solidFill>
                <a:schemeClr val="tx1">
                  <a:lumMod val="95000"/>
                  <a:lumOff val="5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9941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698424" y="191526"/>
            <a:ext cx="6096000" cy="27515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b="0" i="0" dirty="0">
                <a:solidFill>
                  <a:schemeClr val="bg1">
                    <a:lumMod val="95000"/>
                  </a:schemeClr>
                </a:solidFill>
                <a:effectLst/>
                <a:latin typeface="Atyp BL Display" panose="00000500000000000000" pitchFamily="50" charset="-18"/>
                <a:ea typeface="Atyp BL Display" panose="00000500000000000000" pitchFamily="50" charset="-18"/>
              </a:rPr>
              <a:t>PREDELOVACÍ SLIDE</a:t>
            </a:r>
          </a:p>
          <a:p>
            <a:pPr>
              <a:lnSpc>
                <a:spcPct val="90000"/>
              </a:lnSpc>
            </a:pPr>
            <a:r>
              <a:rPr lang="sk-SK" sz="4800" b="0" i="0" dirty="0">
                <a:solidFill>
                  <a:schemeClr val="bg1">
                    <a:lumMod val="95000"/>
                  </a:schemeClr>
                </a:solidFill>
                <a:effectLst/>
                <a:latin typeface="Atyp BL Display" panose="00000500000000000000" pitchFamily="50" charset="-18"/>
                <a:ea typeface="Atyp BL Display" panose="00000500000000000000" pitchFamily="50" charset="-18"/>
              </a:rPr>
              <a:t>NÁZOV KAPITOLY</a:t>
            </a:r>
            <a:br>
              <a:rPr lang="sk-SK" sz="4800" dirty="0">
                <a:solidFill>
                  <a:schemeClr val="bg1">
                    <a:lumMod val="9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</a:br>
            <a:r>
              <a:rPr lang="sk-SK" sz="4800" b="0" i="0" dirty="0">
                <a:solidFill>
                  <a:schemeClr val="bg1">
                    <a:lumMod val="95000"/>
                  </a:schemeClr>
                </a:solidFill>
                <a:effectLst/>
                <a:latin typeface="Atyp BL Display" panose="00000500000000000000" pitchFamily="50" charset="-18"/>
                <a:ea typeface="Atyp BL Display" panose="00000500000000000000" pitchFamily="50" charset="-18"/>
              </a:rPr>
              <a:t>ZOBRAZENÝ</a:t>
            </a:r>
            <a:br>
              <a:rPr lang="sk-SK" sz="4800" dirty="0">
                <a:solidFill>
                  <a:schemeClr val="bg1">
                    <a:lumMod val="9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</a:br>
            <a:r>
              <a:rPr lang="sk-SK" sz="4800" b="0" i="0" dirty="0">
                <a:solidFill>
                  <a:schemeClr val="bg1">
                    <a:lumMod val="95000"/>
                  </a:schemeClr>
                </a:solidFill>
                <a:effectLst/>
                <a:latin typeface="Atyp BL Display" panose="00000500000000000000" pitchFamily="50" charset="-18"/>
                <a:ea typeface="Atyp BL Display" panose="00000500000000000000" pitchFamily="50" charset="-18"/>
              </a:rPr>
              <a:t>V 2 — 4 RIADKOCH</a:t>
            </a:r>
            <a:endParaRPr lang="sk-SK" sz="4800" dirty="0">
              <a:solidFill>
                <a:schemeClr val="bg1">
                  <a:lumMod val="95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7" y="6159740"/>
            <a:ext cx="1392779" cy="399724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2721869" y="6226862"/>
            <a:ext cx="2211202" cy="229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Center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 for Green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&amp; Digital Technologies</a:t>
            </a:r>
            <a:endParaRPr lang="sk-SK" sz="1000" dirty="0">
              <a:solidFill>
                <a:schemeClr val="bg1">
                  <a:lumMod val="50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6006675" y="6226861"/>
            <a:ext cx="2211202" cy="229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dirty="0" err="1">
                <a:solidFill>
                  <a:schemeClr val="bg1">
                    <a:lumMod val="50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Názov</a:t>
            </a:r>
            <a:r>
              <a:rPr lang="cs-CZ" sz="1000" dirty="0">
                <a:solidFill>
                  <a:schemeClr val="bg1">
                    <a:lumMod val="50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1000" dirty="0" err="1">
                <a:solidFill>
                  <a:schemeClr val="bg1">
                    <a:lumMod val="50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prezentácie</a:t>
            </a:r>
            <a:endParaRPr lang="sk-SK" sz="1000" dirty="0">
              <a:solidFill>
                <a:schemeClr val="bg1">
                  <a:lumMod val="50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9291481" y="6226860"/>
            <a:ext cx="2140864" cy="229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dirty="0" err="1">
                <a:solidFill>
                  <a:schemeClr val="bg1">
                    <a:lumMod val="50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Názov</a:t>
            </a:r>
            <a:r>
              <a:rPr lang="cs-CZ" sz="1000" dirty="0">
                <a:solidFill>
                  <a:schemeClr val="bg1">
                    <a:lumMod val="50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1000" dirty="0">
                <a:solidFill>
                  <a:schemeClr val="bg1">
                    <a:lumMod val="50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kapitoly</a:t>
            </a:r>
            <a:endParaRPr lang="sk-SK" sz="1000" dirty="0">
              <a:solidFill>
                <a:schemeClr val="bg1">
                  <a:lumMod val="50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1146302" y="6371183"/>
            <a:ext cx="815926" cy="143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cs-CZ" sz="1000" dirty="0">
                <a:solidFill>
                  <a:schemeClr val="bg1">
                    <a:lumMod val="50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01</a:t>
            </a:r>
            <a:endParaRPr lang="sk-SK" sz="1000" dirty="0">
              <a:solidFill>
                <a:schemeClr val="bg1">
                  <a:lumMod val="50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4458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30477" y="219516"/>
            <a:ext cx="6096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sk-SK" sz="3200" b="0" i="0" dirty="0">
                <a:solidFill>
                  <a:srgbClr val="222222"/>
                </a:solidFill>
                <a:effectLst/>
                <a:latin typeface="Atyp BL Display" panose="00000500000000000000" pitchFamily="50" charset="-18"/>
                <a:ea typeface="Atyp BL Display" panose="00000500000000000000" pitchFamily="50" charset="-18"/>
              </a:rPr>
              <a:t>NÁZOV SLIDU</a:t>
            </a:r>
            <a:r>
              <a:rPr lang="sk-SK" sz="32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3200" b="0" i="0" dirty="0">
                <a:solidFill>
                  <a:srgbClr val="222222"/>
                </a:solidFill>
                <a:effectLst/>
                <a:latin typeface="Atyp BL Display" panose="00000500000000000000" pitchFamily="50" charset="-18"/>
                <a:ea typeface="Atyp BL Display" panose="00000500000000000000" pitchFamily="50" charset="-18"/>
              </a:rPr>
              <a:t>ZOBRAZENÝ </a:t>
            </a:r>
          </a:p>
          <a:p>
            <a:pPr>
              <a:lnSpc>
                <a:spcPct val="90000"/>
              </a:lnSpc>
            </a:pPr>
            <a:r>
              <a:rPr lang="sk-SK" sz="3200" b="0" i="0" dirty="0">
                <a:solidFill>
                  <a:srgbClr val="222222"/>
                </a:solidFill>
                <a:effectLst/>
                <a:latin typeface="Atyp BL Display" panose="00000500000000000000" pitchFamily="50" charset="-18"/>
                <a:ea typeface="Atyp BL Display" panose="00000500000000000000" pitchFamily="50" charset="-18"/>
              </a:rPr>
              <a:t>V 2 — 3 RIADKOCH</a:t>
            </a:r>
            <a:endParaRPr lang="sk-SK" sz="3200" dirty="0"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6" y="6159740"/>
            <a:ext cx="1392781" cy="399724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2721869" y="1803075"/>
            <a:ext cx="6096000" cy="745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Perexový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text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foris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,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quodiu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se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publibus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hos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effrem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vicaelus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in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Ucipsam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fugiatis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re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nossenis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2721869" y="3345709"/>
            <a:ext cx="6096000" cy="10250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Us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aut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audaestios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dempor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sequiam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ducilla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menditatem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dolorepudio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totae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offictotatem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iur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reiunt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. </a:t>
            </a:r>
          </a:p>
          <a:p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Dame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re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conse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nemquiam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fugitem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fugitae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venihil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este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laceped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quate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ne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eum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atet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di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denis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eos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dita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nonsequam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,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nihilisqui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odiaesc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ilicidit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aceatiu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menducides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que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volorem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porecab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in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con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possunt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am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volore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cus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quaero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volupta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volupta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voluptat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am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volores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eossum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,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consequam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cuptur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? 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2721869" y="6226229"/>
            <a:ext cx="2211202" cy="305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Center</a:t>
            </a: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 for Green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&amp; Digital Technologies</a:t>
            </a:r>
            <a:endParaRPr lang="sk-SK" sz="1000" dirty="0">
              <a:solidFill>
                <a:schemeClr val="tx1">
                  <a:lumMod val="95000"/>
                  <a:lumOff val="5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6006675" y="6226228"/>
            <a:ext cx="2211202" cy="305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Názov</a:t>
            </a:r>
            <a:r>
              <a:rPr lang="cs-CZ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prezentácie</a:t>
            </a:r>
            <a:endParaRPr lang="sk-SK" sz="1000" dirty="0">
              <a:solidFill>
                <a:schemeClr val="tx1">
                  <a:lumMod val="95000"/>
                  <a:lumOff val="5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9291481" y="6226227"/>
            <a:ext cx="2140864" cy="305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Názov</a:t>
            </a:r>
            <a:r>
              <a:rPr lang="cs-CZ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kapitoly</a:t>
            </a:r>
            <a:endParaRPr lang="sk-SK" sz="1000" dirty="0">
              <a:solidFill>
                <a:schemeClr val="tx1">
                  <a:lumMod val="95000"/>
                  <a:lumOff val="5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11146302" y="6361457"/>
            <a:ext cx="815926" cy="190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cs-CZ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02</a:t>
            </a:r>
            <a:endParaRPr lang="sk-SK" sz="1000" dirty="0">
              <a:solidFill>
                <a:schemeClr val="tx1">
                  <a:lumMod val="95000"/>
                  <a:lumOff val="5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4542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30477" y="219516"/>
            <a:ext cx="6096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sk-SK" sz="3200" b="0" i="0" dirty="0">
                <a:solidFill>
                  <a:srgbClr val="222222"/>
                </a:solidFill>
                <a:effectLst/>
                <a:latin typeface="Atyp BL Display" panose="00000500000000000000" pitchFamily="50" charset="-18"/>
                <a:ea typeface="Atyp BL Display" panose="00000500000000000000" pitchFamily="50" charset="-18"/>
              </a:rPr>
              <a:t>NÁZOV SLIDU</a:t>
            </a:r>
            <a:r>
              <a:rPr lang="sk-SK" sz="32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3200" b="0" i="0" dirty="0">
                <a:solidFill>
                  <a:srgbClr val="222222"/>
                </a:solidFill>
                <a:effectLst/>
                <a:latin typeface="Atyp BL Display" panose="00000500000000000000" pitchFamily="50" charset="-18"/>
                <a:ea typeface="Atyp BL Display" panose="00000500000000000000" pitchFamily="50" charset="-18"/>
              </a:rPr>
              <a:t>ZOBRAZENÝ </a:t>
            </a:r>
          </a:p>
          <a:p>
            <a:pPr>
              <a:lnSpc>
                <a:spcPct val="90000"/>
              </a:lnSpc>
            </a:pPr>
            <a:r>
              <a:rPr lang="sk-SK" sz="3200" b="0" i="0" dirty="0">
                <a:solidFill>
                  <a:srgbClr val="222222"/>
                </a:solidFill>
                <a:effectLst/>
                <a:latin typeface="Atyp BL Display" panose="00000500000000000000" pitchFamily="50" charset="-18"/>
                <a:ea typeface="Atyp BL Display" panose="00000500000000000000" pitchFamily="50" charset="-18"/>
              </a:rPr>
              <a:t>V 2 — 3 RIADKOCH</a:t>
            </a:r>
            <a:endParaRPr lang="sk-SK" sz="3200" dirty="0"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6" y="6159740"/>
            <a:ext cx="1392781" cy="399724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6006675" y="1289891"/>
            <a:ext cx="40470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Perexový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text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foris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,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quodiu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se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publibus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hos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effrem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vicaelus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in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Ucipsam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fugiatis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re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nossenis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6006675" y="3064596"/>
            <a:ext cx="5913182" cy="114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Us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aut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audaestios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dempor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sequiam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ducilla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menditatem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dolorepudio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totae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offictotatem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iur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reiunt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. </a:t>
            </a:r>
          </a:p>
          <a:p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Dame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re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conse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nemquiam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fugitem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fugitae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venihil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este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laceped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quate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ne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eum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atet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di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denis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eos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dita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nonsequam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,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nihilisqui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odiaesc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ilicidit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aceatiu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menducides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que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volorem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porecab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in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con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possunt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am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volore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cus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quaero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volupta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volupta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voluptat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am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volores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eossum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,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consequam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cuptur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? 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r="22108"/>
          <a:stretch/>
        </p:blipFill>
        <p:spPr>
          <a:xfrm>
            <a:off x="334964" y="1416583"/>
            <a:ext cx="5440686" cy="4455678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2721869" y="6226229"/>
            <a:ext cx="2211202" cy="305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Center</a:t>
            </a: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 for Green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&amp; Digital Technologies</a:t>
            </a:r>
            <a:endParaRPr lang="sk-SK" sz="1000" dirty="0">
              <a:solidFill>
                <a:schemeClr val="tx1">
                  <a:lumMod val="95000"/>
                  <a:lumOff val="5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6006675" y="6226228"/>
            <a:ext cx="2211202" cy="305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Názov</a:t>
            </a:r>
            <a:r>
              <a:rPr lang="cs-CZ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prezentácie</a:t>
            </a:r>
            <a:endParaRPr lang="sk-SK" sz="1000" dirty="0">
              <a:solidFill>
                <a:schemeClr val="tx1">
                  <a:lumMod val="95000"/>
                  <a:lumOff val="5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9291481" y="6226227"/>
            <a:ext cx="2140864" cy="305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Názov</a:t>
            </a:r>
            <a:r>
              <a:rPr lang="cs-CZ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kapitoly</a:t>
            </a:r>
            <a:endParaRPr lang="sk-SK" sz="1000" dirty="0">
              <a:solidFill>
                <a:schemeClr val="tx1">
                  <a:lumMod val="95000"/>
                  <a:lumOff val="5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11146302" y="6361457"/>
            <a:ext cx="8159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cs-CZ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03</a:t>
            </a:r>
            <a:endParaRPr lang="sk-SK" sz="1000" dirty="0">
              <a:solidFill>
                <a:schemeClr val="tx1">
                  <a:lumMod val="95000"/>
                  <a:lumOff val="5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7331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30477" y="219516"/>
            <a:ext cx="6096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sk-SK" sz="3200" b="0" i="0" dirty="0">
                <a:solidFill>
                  <a:srgbClr val="222222"/>
                </a:solidFill>
                <a:effectLst/>
                <a:latin typeface="Atyp BL Display" panose="00000500000000000000" pitchFamily="50" charset="-18"/>
                <a:ea typeface="Atyp BL Display" panose="00000500000000000000" pitchFamily="50" charset="-18"/>
              </a:rPr>
              <a:t>NÁZOV SLIDU</a:t>
            </a:r>
            <a:r>
              <a:rPr lang="sk-SK" sz="32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br>
              <a:rPr lang="sk-SK" sz="3200" dirty="0">
                <a:latin typeface="Atyp BL Display" panose="00000500000000000000" pitchFamily="50" charset="-18"/>
                <a:ea typeface="Atyp BL Display" panose="00000500000000000000" pitchFamily="50" charset="-18"/>
              </a:rPr>
            </a:br>
            <a:r>
              <a:rPr lang="sk-SK" sz="3200" b="0" i="0" dirty="0">
                <a:solidFill>
                  <a:srgbClr val="222222"/>
                </a:solidFill>
                <a:effectLst/>
                <a:latin typeface="Atyp BL Display" panose="00000500000000000000" pitchFamily="50" charset="-18"/>
                <a:ea typeface="Atyp BL Display" panose="00000500000000000000" pitchFamily="50" charset="-18"/>
              </a:rPr>
              <a:t>ZOBRAZENÝ </a:t>
            </a:r>
          </a:p>
          <a:p>
            <a:pPr>
              <a:lnSpc>
                <a:spcPct val="90000"/>
              </a:lnSpc>
            </a:pPr>
            <a:r>
              <a:rPr lang="sk-SK" sz="3200" b="0" i="0" dirty="0">
                <a:solidFill>
                  <a:srgbClr val="222222"/>
                </a:solidFill>
                <a:effectLst/>
                <a:latin typeface="Atyp BL Display" panose="00000500000000000000" pitchFamily="50" charset="-18"/>
                <a:ea typeface="Atyp BL Display" panose="00000500000000000000" pitchFamily="50" charset="-18"/>
              </a:rPr>
              <a:t>V 2 — 3 RIADKOCH</a:t>
            </a:r>
            <a:endParaRPr lang="sk-SK" sz="3200" dirty="0"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6" y="6159740"/>
            <a:ext cx="1392781" cy="399724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2721869" y="6226229"/>
            <a:ext cx="2211202" cy="305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Center</a:t>
            </a: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 for Green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&amp; Digital Technologies</a:t>
            </a:r>
            <a:endParaRPr lang="sk-SK" sz="1000" dirty="0">
              <a:solidFill>
                <a:schemeClr val="tx1">
                  <a:lumMod val="95000"/>
                  <a:lumOff val="5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6006675" y="6226228"/>
            <a:ext cx="2211202" cy="305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Názov</a:t>
            </a:r>
            <a:r>
              <a:rPr lang="cs-CZ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prezentácie</a:t>
            </a:r>
            <a:endParaRPr lang="sk-SK" sz="1000" dirty="0">
              <a:solidFill>
                <a:schemeClr val="tx1">
                  <a:lumMod val="95000"/>
                  <a:lumOff val="5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9291481" y="6226227"/>
            <a:ext cx="2140864" cy="305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Názov</a:t>
            </a:r>
            <a:r>
              <a:rPr lang="cs-CZ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kapitoly</a:t>
            </a:r>
            <a:endParaRPr lang="sk-SK" sz="1000" dirty="0">
              <a:solidFill>
                <a:schemeClr val="tx1">
                  <a:lumMod val="95000"/>
                  <a:lumOff val="5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30477" y="1789081"/>
            <a:ext cx="26666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Perexový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text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foris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,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quodiu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se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publibus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hos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effrem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vicaelus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in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Ucipsam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fugiatis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re </a:t>
            </a:r>
            <a:r>
              <a:rPr lang="sk-SK" sz="24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nossenis</a:t>
            </a:r>
            <a:r>
              <a:rPr lang="sk-SK" sz="24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9"/>
          <a:stretch/>
        </p:blipFill>
        <p:spPr>
          <a:xfrm>
            <a:off x="2819400" y="1912775"/>
            <a:ext cx="9037638" cy="3959485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6006675" y="219516"/>
            <a:ext cx="5913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Us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aut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audaestios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dempor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sequiam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ducilla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menditatem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dolorepudio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totae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offictotatem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iur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reiunt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. </a:t>
            </a:r>
          </a:p>
          <a:p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Dame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re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conse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nemquiam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fugitem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fugitae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venihil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 </a:t>
            </a:r>
            <a:r>
              <a:rPr lang="sk-SK" sz="1600" dirty="0" err="1">
                <a:latin typeface="Atyp BL Display" panose="00000500000000000000" pitchFamily="50" charset="-18"/>
                <a:ea typeface="Atyp BL Display" panose="00000500000000000000" pitchFamily="50" charset="-18"/>
              </a:rPr>
              <a:t>este</a:t>
            </a:r>
            <a:r>
              <a:rPr lang="sk-SK" sz="1600" dirty="0">
                <a:latin typeface="Atyp BL Display" panose="00000500000000000000" pitchFamily="50" charset="-18"/>
                <a:ea typeface="Atyp BL Display" panose="00000500000000000000" pitchFamily="50" charset="-18"/>
              </a:rPr>
              <a:t>.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11146302" y="6361457"/>
            <a:ext cx="8159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cs-CZ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typ BL Display" panose="00000500000000000000" pitchFamily="50" charset="-18"/>
                <a:ea typeface="Atyp BL Display" panose="00000500000000000000" pitchFamily="50" charset="-18"/>
              </a:rPr>
              <a:t>04</a:t>
            </a:r>
            <a:endParaRPr lang="sk-SK" sz="1000" dirty="0">
              <a:solidFill>
                <a:schemeClr val="tx1">
                  <a:lumMod val="95000"/>
                  <a:lumOff val="5000"/>
                </a:schemeClr>
              </a:solidFill>
              <a:latin typeface="Atyp BL Display" panose="00000500000000000000" pitchFamily="50" charset="-18"/>
              <a:ea typeface="Atyp BL Display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6119271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A9A84A8B42064DAE90EBE0346E63D4" ma:contentTypeVersion="10" ma:contentTypeDescription="Umožňuje vytvoriť nový dokument." ma:contentTypeScope="" ma:versionID="82d54ec5d71ebcf12b54fd700943a080">
  <xsd:schema xmlns:xsd="http://www.w3.org/2001/XMLSchema" xmlns:xs="http://www.w3.org/2001/XMLSchema" xmlns:p="http://schemas.microsoft.com/office/2006/metadata/properties" xmlns:ns2="c91d3e15-fa1e-49c1-8feb-a0f152aefb21" targetNamespace="http://schemas.microsoft.com/office/2006/metadata/properties" ma:root="true" ma:fieldsID="9d362efd60cc2357b0c32a0338253255" ns2:_="">
    <xsd:import namespace="c91d3e15-fa1e-49c1-8feb-a0f152aefb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d3e15-fa1e-49c1-8feb-a0f152aefb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720D1D-24ED-480C-B77C-4E690CD029D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5B87E93-1955-458D-ACE9-0EAD129F29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062FDB-947A-41DC-AB4D-5D2F44B40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1d3e15-fa1e-49c1-8feb-a0f152aef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263</Words>
  <Application>Microsoft Office PowerPoint</Application>
  <PresentationFormat>Širokouhlá</PresentationFormat>
  <Paragraphs>54</Paragraphs>
  <Slides>5</Slides>
  <Notes>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HP Inc.</dc:creator>
  <cp:lastModifiedBy>PC</cp:lastModifiedBy>
  <cp:revision>10</cp:revision>
  <dcterms:created xsi:type="dcterms:W3CDTF">2021-07-28T16:29:32Z</dcterms:created>
  <dcterms:modified xsi:type="dcterms:W3CDTF">2022-06-06T09:33:26Z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0x01010067A9A84A8B42064DAE90EBE0346E63D4</vt:lpwstr>
  </property>
</Properties>
</file>